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753-8AD4-47C9-A7E5-46FB44F0CD28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8D6831-EAFA-4118-A1D7-528CF3550D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753-8AD4-47C9-A7E5-46FB44F0CD28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6831-EAFA-4118-A1D7-528CF3550D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753-8AD4-47C9-A7E5-46FB44F0CD28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6831-EAFA-4118-A1D7-528CF3550D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753-8AD4-47C9-A7E5-46FB44F0CD28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8D6831-EAFA-4118-A1D7-528CF3550D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753-8AD4-47C9-A7E5-46FB44F0CD28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6831-EAFA-4118-A1D7-528CF3550D8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753-8AD4-47C9-A7E5-46FB44F0CD28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6831-EAFA-4118-A1D7-528CF3550D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753-8AD4-47C9-A7E5-46FB44F0CD28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F8D6831-EAFA-4118-A1D7-528CF3550D8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753-8AD4-47C9-A7E5-46FB44F0CD28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6831-EAFA-4118-A1D7-528CF3550D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753-8AD4-47C9-A7E5-46FB44F0CD28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6831-EAFA-4118-A1D7-528CF3550D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753-8AD4-47C9-A7E5-46FB44F0CD28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6831-EAFA-4118-A1D7-528CF3550D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753-8AD4-47C9-A7E5-46FB44F0CD28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6831-EAFA-4118-A1D7-528CF3550D8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0F3753-8AD4-47C9-A7E5-46FB44F0CD28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8D6831-EAFA-4118-A1D7-528CF3550D8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445224"/>
            <a:ext cx="8686800" cy="1412776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ПОДГОТОВИЛА </a:t>
            </a:r>
            <a:r>
              <a:rPr lang="ru-RU" sz="2000" dirty="0" err="1" smtClean="0"/>
              <a:t>Мезина</a:t>
            </a:r>
            <a:r>
              <a:rPr lang="ru-RU" sz="2000" dirty="0" smtClean="0"/>
              <a:t> Т.К.</a:t>
            </a:r>
            <a:br>
              <a:rPr lang="ru-RU" sz="2000" dirty="0" smtClean="0"/>
            </a:br>
            <a:r>
              <a:rPr lang="ru-RU" sz="2000" dirty="0" smtClean="0"/>
              <a:t>Воспитатель </a:t>
            </a:r>
            <a:r>
              <a:rPr lang="ru-RU" sz="2000" dirty="0" err="1" smtClean="0"/>
              <a:t>мбдоу</a:t>
            </a:r>
            <a:r>
              <a:rPr lang="ru-RU" sz="2000" dirty="0" smtClean="0"/>
              <a:t> детский сад №14 </a:t>
            </a:r>
            <a:r>
              <a:rPr lang="ru-RU" sz="2000" dirty="0" err="1" smtClean="0"/>
              <a:t>г.донецка</a:t>
            </a:r>
            <a:endParaRPr lang="ru-RU" sz="2000" dirty="0"/>
          </a:p>
        </p:txBody>
      </p:sp>
      <p:pic>
        <p:nvPicPr>
          <p:cNvPr id="3" name="Picture 2" descr="http://plazdarm.ucoz.ru/_nw/0/2759099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62" t="-1691" r="1963" b="8672"/>
          <a:stretch>
            <a:fillRect/>
          </a:stretch>
        </p:blipFill>
        <p:spPr bwMode="auto">
          <a:xfrm>
            <a:off x="395536" y="-459432"/>
            <a:ext cx="8136904" cy="6624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Вечный огонь и Братская могила коммуна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Мемориалы и памятники</a:t>
            </a:r>
            <a:endParaRPr lang="ru-RU" dirty="0"/>
          </a:p>
        </p:txBody>
      </p:sp>
      <p:pic>
        <p:nvPicPr>
          <p:cNvPr id="3" name="Picture 2" descr="https://ds03.infourok.ru/uploads/ex/0558/00055c87-11a3c672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8092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увениры интересных мест :: Имена и достопримечатель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372958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hotos.wikimapia.org/p/00/00/46/46/14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848871" cy="5724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0-tub-ru.yandex.net/i?id=06db4fcdaa9785b201d3457c9248867c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39146"/>
            <a:ext cx="7776864" cy="6014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еизвестный солдат (Владимир Будиловский) / Стихи.ру - национальный сервер современной поэз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48680"/>
            <a:ext cx="4357718" cy="585791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солдату                                           освободителю                                                    в берлине</a:t>
            </a:r>
            <a:endParaRPr lang="ru-RU" dirty="0"/>
          </a:p>
        </p:txBody>
      </p:sp>
      <p:pic>
        <p:nvPicPr>
          <p:cNvPr id="3" name="Рисунок 2" descr="https://cdn-live.warthunder.com/uploads/81/ada4609d446e7840c011fd3e76cdbd27449780/13498757414779-946x15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48680"/>
            <a:ext cx="4104456" cy="60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icua.org/img/2017-10/16/x25ywt38mrybijoq1h3tj97o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43558" cy="69326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Свеча скорби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Александровский сад москва википедия - Обозреваем врем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8042471" cy="525658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Могила неизвестного солдата в </a:t>
            </a:r>
            <a:r>
              <a:rPr lang="ru-RU" dirty="0" err="1" smtClean="0"/>
              <a:t>москве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</TotalTime>
  <Words>19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ПОДГОТОВИЛА Мезина Т.К. Воспитатель мбдоу детский сад №14 г.донецка</vt:lpstr>
      <vt:lpstr>Мемориалы и памятники</vt:lpstr>
      <vt:lpstr>Слайд 3</vt:lpstr>
      <vt:lpstr>Слайд 4</vt:lpstr>
      <vt:lpstr>Слайд 5</vt:lpstr>
      <vt:lpstr>Слайд 6</vt:lpstr>
      <vt:lpstr>Памятник солдату                                           освободителю                                                    в берлине</vt:lpstr>
      <vt:lpstr>Свеча скорби</vt:lpstr>
      <vt:lpstr>Могила неизвестного солдата в москве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 Мезина Т.К. Воспитатель мбдоу детский сад №14 г.донецка</dc:title>
  <dc:creator>1</dc:creator>
  <cp:lastModifiedBy>1</cp:lastModifiedBy>
  <cp:revision>3</cp:revision>
  <dcterms:created xsi:type="dcterms:W3CDTF">2017-12-06T19:53:19Z</dcterms:created>
  <dcterms:modified xsi:type="dcterms:W3CDTF">2017-12-06T20:17:58Z</dcterms:modified>
</cp:coreProperties>
</file>